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0" r:id="rId3"/>
    <p:sldId id="275" r:id="rId4"/>
    <p:sldId id="276" r:id="rId5"/>
    <p:sldId id="277" r:id="rId6"/>
    <p:sldId id="278" r:id="rId7"/>
    <p:sldId id="288" r:id="rId8"/>
    <p:sldId id="279" r:id="rId9"/>
    <p:sldId id="280" r:id="rId10"/>
    <p:sldId id="287" r:id="rId11"/>
    <p:sldId id="281" r:id="rId12"/>
    <p:sldId id="282" r:id="rId13"/>
    <p:sldId id="283" r:id="rId14"/>
    <p:sldId id="289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511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13547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68310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286834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6423706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864223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300214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534195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76150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72726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8668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01405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7353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77443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86500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958941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21582-BD83-4E82-B3AE-7BD5D1BE47C1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CAA2C85-A6AC-47B1-A7BD-1C42F548A39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27975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5354" y="2099733"/>
            <a:ext cx="11108965" cy="976954"/>
          </a:xfrm>
        </p:spPr>
        <p:txBody>
          <a:bodyPr/>
          <a:lstStyle/>
          <a:p>
            <a:pPr algn="ctr"/>
            <a:r>
              <a:rPr lang="bs-Latn-B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3D printeri</a:t>
            </a:r>
            <a:endParaRPr lang="bs-Latn-B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Grp="1" noChangeArrowheads="1"/>
          </p:cNvSpPr>
          <p:nvPr>
            <p:ph type="subTitle" idx="1"/>
          </p:nvPr>
        </p:nvSpPr>
        <p:spPr>
          <a:xfrm>
            <a:off x="7371176" y="5583217"/>
            <a:ext cx="4214810" cy="623944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s-Latn-BA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Student: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s-Latn-BA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Amra Varupa</a:t>
            </a:r>
            <a:endParaRPr kumimoji="0" lang="en-US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5355" y="718235"/>
            <a:ext cx="4429124" cy="1040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bs-Latn-BA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Univerzitet u Zenici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bs-Latn-BA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Filozofski fakultet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bs-Latn-BA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Matematika i informatika</a:t>
            </a: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5609" y="3399416"/>
            <a:ext cx="11198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dirty="0" smtClean="0">
                <a:solidFill>
                  <a:schemeClr val="bg1"/>
                </a:solidFill>
              </a:rPr>
              <a:t>Računarska grafika</a:t>
            </a:r>
            <a:endParaRPr lang="bs-Latn-BA" dirty="0">
              <a:solidFill>
                <a:schemeClr val="bg1"/>
              </a:solidFill>
            </a:endParaRPr>
          </a:p>
        </p:txBody>
      </p:sp>
      <p:sp>
        <p:nvSpPr>
          <p:cNvPr id="6" name="TekstniOkvir 4"/>
          <p:cNvSpPr txBox="1"/>
          <p:nvPr/>
        </p:nvSpPr>
        <p:spPr>
          <a:xfrm>
            <a:off x="595355" y="5279949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Profesor:</a:t>
            </a:r>
          </a:p>
          <a:p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Doc.dr.Samir Lemeš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29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9" y="466882"/>
            <a:ext cx="9720072" cy="565852"/>
          </a:xfrm>
        </p:spPr>
        <p:txBody>
          <a:bodyPr>
            <a:noAutofit/>
          </a:bodyPr>
          <a:lstStyle/>
          <a:p>
            <a:pPr algn="ctr"/>
            <a:r>
              <a:rPr lang="bs-Latn-B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Sadržaj</a:t>
            </a:r>
            <a:endParaRPr lang="bs-Latn-B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269402"/>
            <a:ext cx="9720073" cy="5039958"/>
          </a:xfrm>
        </p:spPr>
        <p:txBody>
          <a:bodyPr>
            <a:normAutofit fontScale="92500" lnSpcReduction="10000"/>
          </a:bodyPr>
          <a:lstStyle/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Uvod</a:t>
            </a:r>
          </a:p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Aktuelno</a:t>
            </a:r>
          </a:p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3D printanje</a:t>
            </a:r>
          </a:p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Način rada</a:t>
            </a:r>
          </a:p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Hrana</a:t>
            </a:r>
          </a:p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Medicina</a:t>
            </a:r>
          </a:p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Vatreno oružije</a:t>
            </a:r>
          </a:p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Okoliš </a:t>
            </a:r>
          </a:p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Gradnja</a:t>
            </a:r>
          </a:p>
          <a:p>
            <a:r>
              <a:rPr lang="bs-Latn-B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</a:t>
            </a:r>
          </a:p>
          <a:p>
            <a:pPr marL="0" indent="0">
              <a:buNone/>
            </a:pPr>
            <a:endParaRPr lang="bs-Latn-B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2/14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17114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4022" y="477640"/>
            <a:ext cx="9720072" cy="565852"/>
          </a:xfrm>
        </p:spPr>
        <p:txBody>
          <a:bodyPr>
            <a:noAutofit/>
          </a:bodyPr>
          <a:lstStyle/>
          <a:p>
            <a:pPr algn="ctr"/>
            <a:r>
              <a:rPr lang="bs-Latn-B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Uvod</a:t>
            </a:r>
            <a:endParaRPr lang="bs-Latn-B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1871831"/>
            <a:ext cx="9720073" cy="4168587"/>
          </a:xfrm>
        </p:spPr>
        <p:txBody>
          <a:bodyPr>
            <a:normAutofit/>
          </a:bodyPr>
          <a:lstStyle/>
          <a:p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1984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godine zaslugom Chuck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Hull-a pojavio se prvi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printer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1000"/>
              </a:spcAft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1990. godine dobiva na važnosti kada je već u nekoj mjeri prošao kroz prilagodbu tržištu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Licencirao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 je Massachusetts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(MIT) u SAD-u.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Smanjuju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troškove proizvodnje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sirovina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tako omogućavaju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produktivnost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 kontrolu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kvaliteta istih.</a:t>
            </a:r>
          </a:p>
          <a:p>
            <a:endParaRPr lang="bs-Latn-B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40527" y="6488668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3/14</a:t>
            </a:r>
            <a:endParaRPr lang="bs-Latn-B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058" y="2678654"/>
            <a:ext cx="6154248" cy="346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4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565852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Aktuelno</a:t>
            </a:r>
            <a:endParaRPr lang="bs-Latn-B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6" y="1488859"/>
            <a:ext cx="9720073" cy="4319195"/>
          </a:xfrm>
        </p:spPr>
        <p:txBody>
          <a:bodyPr>
            <a:normAutofit/>
          </a:bodyPr>
          <a:lstStyle/>
          <a:p>
            <a:pPr algn="just"/>
            <a:r>
              <a:rPr lang="bs-Latn-B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Kinezi napravili automobil </a:t>
            </a:r>
            <a:r>
              <a:rPr lang="bs-Latn-B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električni </a:t>
            </a:r>
            <a:r>
              <a:rPr lang="bs-Latn-B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pogon </a:t>
            </a:r>
            <a:r>
              <a:rPr lang="bs-Latn-B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bs-Latn-B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 printeru. </a:t>
            </a:r>
            <a:endParaRPr lang="bs-Latn-B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s-Latn-B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Roditelji </a:t>
            </a:r>
            <a:r>
              <a:rPr lang="bs-Latn-B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će od sada imati priliku držati u rukama svoje bebe i prije nego što budu rođene, a sve uz pomoć 3D printera.</a:t>
            </a:r>
          </a:p>
          <a:p>
            <a:pPr lvl="0" algn="just"/>
            <a:r>
              <a:rPr lang="bs-Latn-B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Predstavljen prvi 3D printer koji štampa hranu.</a:t>
            </a:r>
          </a:p>
          <a:p>
            <a:pPr lvl="0" algn="just"/>
            <a:r>
              <a:rPr lang="bs-Latn-B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Proteze isprintane 3D printerom mijenjaju život djece i odraslih.</a:t>
            </a:r>
          </a:p>
          <a:p>
            <a:pPr lvl="0" algn="just"/>
            <a:r>
              <a:rPr lang="bs-Latn-B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Kompanija </a:t>
            </a:r>
            <a:r>
              <a:rPr lang="bs-Latn-B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 </a:t>
            </a:r>
            <a:r>
              <a:rPr lang="bs-Latn-B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istočne Kine "odštampala" je samo u jednom danu 10 kuća u punoj veličini, koristeći 3D printer.</a:t>
            </a:r>
          </a:p>
          <a:p>
            <a:endParaRPr lang="bs-Latn-B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4/14</a:t>
            </a:r>
            <a:endParaRPr lang="bs-Latn-B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60" y="4453266"/>
            <a:ext cx="3210143" cy="21400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682" y="4420794"/>
            <a:ext cx="1866366" cy="21725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282" y="4453266"/>
            <a:ext cx="3210143" cy="21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1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9" y="434609"/>
            <a:ext cx="9720072" cy="565852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r>
              <a:rPr lang="bs-Latn-BA" dirty="0" smtClean="0"/>
              <a:t> </a:t>
            </a:r>
            <a:r>
              <a:rPr lang="bs-Latn-BA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printanje</a:t>
            </a:r>
            <a:endParaRPr lang="bs-Latn-BA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269402"/>
            <a:ext cx="9720073" cy="5039958"/>
          </a:xfrm>
        </p:spPr>
        <p:txBody>
          <a:bodyPr/>
          <a:lstStyle/>
          <a:p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Brza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izrada prototipa kojim se uređajima zasnovanim na 3D tehnologiji izrađuju fizički predmeti u prostoru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Daje mogućnost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uvida u tok postupka dizajnirnaja, mogućnost isticanja različitih parametara, mogućnost lahkog i brzog uočavnja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grešaka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 mogućnost njihovog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ispravljanja. </a:t>
            </a:r>
          </a:p>
          <a:p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Područja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primijene 3D printera su: metalurgija,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dizajn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medicina, bio-modeliranje, informatika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aeronautika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arhitektura...</a:t>
            </a:r>
            <a:endParaRPr lang="bs-Latn-B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dirty="0"/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5/14</a:t>
            </a:r>
            <a:endParaRPr lang="bs-Latn-B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801" y="3130007"/>
            <a:ext cx="5093462" cy="339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6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9" y="531428"/>
            <a:ext cx="9720072" cy="565852"/>
          </a:xfrm>
        </p:spPr>
        <p:txBody>
          <a:bodyPr>
            <a:noAutofit/>
          </a:bodyPr>
          <a:lstStyle/>
          <a:p>
            <a:pPr algn="ctr"/>
            <a:r>
              <a:rPr lang="bs-Latn-BA" sz="4400" dirty="0" smtClean="0"/>
              <a:t>Način rada</a:t>
            </a:r>
            <a:endParaRPr lang="bs-Latn-B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441524"/>
            <a:ext cx="9720073" cy="4867835"/>
          </a:xfrm>
        </p:spPr>
        <p:txBody>
          <a:bodyPr>
            <a:normAutofit/>
          </a:bodyPr>
          <a:lstStyle/>
          <a:p>
            <a:pPr algn="just"/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 u x, y i z osi.</a:t>
            </a:r>
          </a:p>
          <a:p>
            <a:pPr algn="just"/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proizvodnje modela bazira se na principu rada sa specijalnim prahom i vezivnim sredstvom.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podlogu se nanosi tanak sloj praha i vezivnog sredstva koje učvršćuje prah i tako sloj po sloj.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Filament: polimeri, metali, staklo,hrana, pijesak...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6/14</a:t>
            </a:r>
            <a:endParaRPr lang="bs-Latn-B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97" y="2937267"/>
            <a:ext cx="4653905" cy="349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8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643" y="466882"/>
            <a:ext cx="9720072" cy="565852"/>
          </a:xfrm>
        </p:spPr>
        <p:txBody>
          <a:bodyPr>
            <a:noAutofit/>
          </a:bodyPr>
          <a:lstStyle/>
          <a:p>
            <a:pPr algn="ctr"/>
            <a:r>
              <a:rPr lang="bs-Latn-B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Način rada</a:t>
            </a:r>
            <a:endParaRPr lang="bs-Latn-B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70" y="1559859"/>
            <a:ext cx="9116858" cy="4683318"/>
          </a:xfrm>
        </p:spPr>
      </p:pic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7/14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97869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443163"/>
            <a:ext cx="9720072" cy="565852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Hrana</a:t>
            </a:r>
            <a:endParaRPr lang="bs-Latn-B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269402"/>
            <a:ext cx="9720073" cy="5039958"/>
          </a:xfrm>
        </p:spPr>
        <p:txBody>
          <a:bodyPr/>
          <a:lstStyle/>
          <a:p>
            <a:r>
              <a:rPr lang="bs-Latn-BA" dirty="0"/>
              <a:t>2014. godine </a:t>
            </a:r>
            <a:r>
              <a:rPr lang="bs-Latn-BA" dirty="0" smtClean="0"/>
              <a:t>Vegasu predstavljen </a:t>
            </a:r>
            <a:r>
              <a:rPr lang="bs-Latn-BA" dirty="0"/>
              <a:t>je prvi 3D printer koji „štampa“ hranu. </a:t>
            </a:r>
            <a:endParaRPr lang="bs-Latn-BA" dirty="0" smtClean="0"/>
          </a:p>
          <a:p>
            <a:pPr marL="0" indent="0">
              <a:buNone/>
            </a:pPr>
            <a:endParaRPr lang="bs-Latn-BA" dirty="0"/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8/14</a:t>
            </a:r>
            <a:endParaRPr lang="bs-Latn-B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799" y="2120975"/>
            <a:ext cx="6155586" cy="42986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93" y="1790177"/>
            <a:ext cx="5774307" cy="429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0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9" y="483018"/>
            <a:ext cx="9720072" cy="565852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Medicina</a:t>
            </a:r>
            <a:endParaRPr lang="bs-Latn-B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269402"/>
            <a:ext cx="9720073" cy="5039958"/>
          </a:xfrm>
        </p:spPr>
        <p:txBody>
          <a:bodyPr/>
          <a:lstStyle/>
          <a:p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Ispis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specifičnih implantata za pacijente i uređaja za medicinsku upotrebu.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Uspješne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operacije uključuju: titansku zdjelicu usađenu u britanskog pacijenta, donje čeljusti od titana transplantirane belgijskom pacijenta, i plastična traheja udlaga za američko novorođenče.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martu 2014. godine, hirurzi u Swanseu koriste 3D štampane dijelove za obnovu lice motociklista koji je teško povrijeđen u saobraćajnoj nesreći</a:t>
            </a:r>
            <a:r>
              <a:rPr lang="bs-Latn-BA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s-Latn-BA" dirty="0"/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9/14</a:t>
            </a:r>
            <a:endParaRPr lang="bs-Latn-B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471" y="4466314"/>
            <a:ext cx="4638136" cy="20635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19" y="3657631"/>
            <a:ext cx="523875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8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9" y="463655"/>
            <a:ext cx="9720072" cy="565852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Medicina</a:t>
            </a:r>
            <a:endParaRPr lang="bs-Latn-B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269402"/>
            <a:ext cx="9720073" cy="503995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bs-Latn-B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Proteze </a:t>
            </a:r>
            <a:r>
              <a:rPr lang="bs-Latn-B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dobijene korištenjem 3D printera su 20 do 30% </a:t>
            </a:r>
            <a:endParaRPr lang="bs-Latn-B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bs-Latn-B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jeftinije </a:t>
            </a:r>
            <a:r>
              <a:rPr lang="bs-Latn-B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klasične proteze, a i lakše su što je posebno </a:t>
            </a:r>
            <a:endParaRPr lang="bs-Latn-B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bs-Latn-B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bitno </a:t>
            </a:r>
            <a:r>
              <a:rPr lang="bs-Latn-B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 djecu. </a:t>
            </a:r>
            <a:endParaRPr lang="bs-Latn-B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s-Latn-B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e-NABLE</a:t>
            </a:r>
            <a:endParaRPr lang="bs-Latn-B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10/14</a:t>
            </a:r>
            <a:endParaRPr lang="bs-Latn-B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295" y="2134149"/>
            <a:ext cx="5013300" cy="42757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593" y="1355464"/>
            <a:ext cx="2882167" cy="505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2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434609"/>
            <a:ext cx="9720072" cy="565852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Vatreno</a:t>
            </a:r>
            <a:r>
              <a:rPr lang="bs-Latn-BA" dirty="0" smtClean="0"/>
              <a:t> </a:t>
            </a:r>
            <a:r>
              <a:rPr lang="bs-Latn-BA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oružije</a:t>
            </a:r>
            <a:endParaRPr lang="bs-Latn-BA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269402"/>
            <a:ext cx="9720073" cy="5039958"/>
          </a:xfrm>
        </p:spPr>
        <p:txBody>
          <a:bodyPr/>
          <a:lstStyle/>
          <a:p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2012. godini, grupa „Defense Distributed“ u SAD-u otkriva planove za plastični pištolj koji može preuzeti i reproducirati svatko sa 3D printerom.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maju 2013. godine, United States Department of State zahtijevali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 od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njih da uklone instrukcije sa svoje web stranice.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Nakon objave planove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postavljana su pitanja u vezi sa efektom koji 3D printanje i široko rasprostranjenost CNC mašina može imati na efikasnost kontrole oružja. </a:t>
            </a:r>
          </a:p>
          <a:p>
            <a:endParaRPr lang="bs-Latn-BA" dirty="0"/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11/14</a:t>
            </a:r>
            <a:endParaRPr lang="bs-Latn-B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821" y="3465748"/>
            <a:ext cx="5943600" cy="324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51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477640"/>
            <a:ext cx="9720072" cy="565852"/>
          </a:xfrm>
        </p:spPr>
        <p:txBody>
          <a:bodyPr>
            <a:noAutofit/>
          </a:bodyPr>
          <a:lstStyle/>
          <a:p>
            <a:pPr algn="ctr"/>
            <a:r>
              <a:rPr lang="bs-Latn-B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Okoliš</a:t>
            </a:r>
            <a:endParaRPr lang="bs-Latn-B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2581835"/>
            <a:ext cx="9720073" cy="3759798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Bahreinu, veliki 3D printer je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koristeći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pijesak kao materijal isprintao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jedinstvene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strukture u obliku korala koje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podstiću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polipe korala da koloniziraju i regenerišu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oštećeni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greben. </a:t>
            </a:r>
            <a:endParaRPr lang="bs-Latn-B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12/14</a:t>
            </a:r>
            <a:endParaRPr lang="bs-Latn-B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709" y="2000922"/>
            <a:ext cx="5259554" cy="3496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766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565852"/>
          </a:xfrm>
        </p:spPr>
        <p:txBody>
          <a:bodyPr>
            <a:noAutofit/>
          </a:bodyPr>
          <a:lstStyle/>
          <a:p>
            <a:pPr algn="ctr"/>
            <a:r>
              <a:rPr lang="bs-Latn-B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Gradnja</a:t>
            </a:r>
            <a:endParaRPr lang="bs-Latn-B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258644"/>
            <a:ext cx="9720073" cy="5039958"/>
          </a:xfrm>
        </p:spPr>
        <p:txBody>
          <a:bodyPr>
            <a:normAutofit/>
          </a:bodyPr>
          <a:lstStyle/>
          <a:p>
            <a:pPr algn="just"/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2014. godine Američki naučnici sa Univerziteta Južna Kalifornija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predstavili 3D </a:t>
            </a:r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printer </a:t>
            </a:r>
            <a:r>
              <a:rPr lang="bs-Latn-B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koji može odštampati zgradu za 24 sata. </a:t>
            </a:r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2015. godine u Kini odštampali zgradu.</a:t>
            </a:r>
            <a:endParaRPr lang="bs-Latn-B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13/14</a:t>
            </a:r>
            <a:endParaRPr lang="bs-Latn-B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550" y="2578023"/>
            <a:ext cx="5613622" cy="32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2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402336"/>
            <a:ext cx="9720072" cy="565852"/>
          </a:xfrm>
        </p:spPr>
        <p:txBody>
          <a:bodyPr>
            <a:noAutofit/>
          </a:bodyPr>
          <a:lstStyle/>
          <a:p>
            <a:pPr algn="ctr"/>
            <a:r>
              <a:rPr lang="bs-Latn-B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</a:t>
            </a:r>
            <a:endParaRPr lang="bs-Latn-B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734" y="2377440"/>
            <a:ext cx="9720073" cy="3404794"/>
          </a:xfrm>
        </p:spPr>
        <p:txBody>
          <a:bodyPr/>
          <a:lstStyle/>
          <a:p>
            <a:pPr algn="just"/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Tehnologija budućnosti.</a:t>
            </a:r>
          </a:p>
          <a:p>
            <a:pPr algn="just"/>
            <a:endParaRPr lang="bs-Latn-B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s-Latn-B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Zloupotreba.</a:t>
            </a:r>
          </a:p>
          <a:p>
            <a:pPr algn="just"/>
            <a:endParaRPr lang="bs-Latn-BA" dirty="0"/>
          </a:p>
        </p:txBody>
      </p:sp>
      <p:sp>
        <p:nvSpPr>
          <p:cNvPr id="4" name="TextBox 3"/>
          <p:cNvSpPr txBox="1"/>
          <p:nvPr/>
        </p:nvSpPr>
        <p:spPr>
          <a:xfrm>
            <a:off x="10940527" y="6529892"/>
            <a:ext cx="1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14/14</a:t>
            </a:r>
            <a:endParaRPr lang="bs-Latn-B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632" y="1161827"/>
            <a:ext cx="8035962" cy="54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6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386</TotalTime>
  <Words>555</Words>
  <Application>Microsoft Office PowerPoint</Application>
  <PresentationFormat>Widescreen</PresentationFormat>
  <Paragraphs>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Times New Roman</vt:lpstr>
      <vt:lpstr>Wingdings 3</vt:lpstr>
      <vt:lpstr>Wisp</vt:lpstr>
      <vt:lpstr>3D printeri</vt:lpstr>
      <vt:lpstr>Sadržaj</vt:lpstr>
      <vt:lpstr>Uvod</vt:lpstr>
      <vt:lpstr>Aktuelno</vt:lpstr>
      <vt:lpstr>3D printanje</vt:lpstr>
      <vt:lpstr>Način rada</vt:lpstr>
      <vt:lpstr>Način rada</vt:lpstr>
      <vt:lpstr>Hrana</vt:lpstr>
      <vt:lpstr>Medicina</vt:lpstr>
      <vt:lpstr>Medicina</vt:lpstr>
      <vt:lpstr>Vatreno oružije</vt:lpstr>
      <vt:lpstr>Okoliš</vt:lpstr>
      <vt:lpstr>Gradnja</vt:lpstr>
      <vt:lpstr>Zaključak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amra</dc:creator>
  <cp:lastModifiedBy>amra</cp:lastModifiedBy>
  <cp:revision>28</cp:revision>
  <dcterms:created xsi:type="dcterms:W3CDTF">2015-12-26T21:57:00Z</dcterms:created>
  <dcterms:modified xsi:type="dcterms:W3CDTF">2016-01-05T23:03:04Z</dcterms:modified>
</cp:coreProperties>
</file>